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45" autoAdjust="0"/>
    <p:restoredTop sz="94660"/>
  </p:normalViewPr>
  <p:slideViewPr>
    <p:cSldViewPr>
      <p:cViewPr varScale="1">
        <p:scale>
          <a:sx n="68" d="100"/>
          <a:sy n="6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1/12/2021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Скажем «нет» насилию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Интерактивное заседание родительского клуба «Мы вместе» с использованием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кейс-технологий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целью проработки жизненных ситуаций, способствующих проявлению насилия в отношении детей и насилия друг к другу со стороны детей.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фонд-поддержки-дете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381000"/>
            <a:ext cx="2911263" cy="2971800"/>
          </a:xfrm>
          <a:prstGeom prst="rect">
            <a:avLst/>
          </a:prstGeom>
        </p:spPr>
      </p:pic>
      <p:pic>
        <p:nvPicPr>
          <p:cNvPr id="9" name="Рисунок 8" descr="object1558926530__230x16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381000"/>
            <a:ext cx="3505200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Проявления экономического насилия в семье: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отсутствие адекватного возрасту и потребностям ребенка питания, жилья, одежды, медицинской помощи, образования, лишение сна, отказ или задержка в выплате алиментов, </a:t>
            </a:r>
          </a:p>
          <a:p>
            <a:pPr algn="just"/>
            <a:r>
              <a:rPr lang="ru-RU" smtClean="0"/>
              <a:t>Признаки </a:t>
            </a:r>
            <a:r>
              <a:rPr lang="ru-RU" dirty="0" smtClean="0"/>
              <a:t>экономического насилия: санитарно- </a:t>
            </a:r>
            <a:r>
              <a:rPr lang="ru-RU" smtClean="0"/>
              <a:t>гигиеническая запущенность, </a:t>
            </a:r>
            <a:r>
              <a:rPr lang="ru-RU" dirty="0" smtClean="0"/>
              <a:t>частая </a:t>
            </a:r>
            <a:r>
              <a:rPr lang="ru-RU" smtClean="0"/>
              <a:t>вялотекущая заболеваемость, агрессивность, кража пищи.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АГРЕССОРЫ…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часто из семей, в которых не хватает уважения, заботы и любви ! …</a:t>
            </a:r>
          </a:p>
          <a:p>
            <a:r>
              <a:rPr lang="ru-RU" dirty="0" smtClean="0"/>
              <a:t>люди, родители которых проявляли агрессию в семье ! </a:t>
            </a:r>
          </a:p>
          <a:p>
            <a:r>
              <a:rPr lang="ru-RU" dirty="0" smtClean="0"/>
              <a:t>чаще всего не понимают чувств других ! </a:t>
            </a:r>
          </a:p>
          <a:p>
            <a:r>
              <a:rPr lang="ru-RU" dirty="0" smtClean="0"/>
              <a:t>считают себя лучше других людей!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Любите и защищайте своих детей!</a:t>
            </a:r>
            <a:endParaRPr lang="ru-RU" sz="2800" dirty="0"/>
          </a:p>
        </p:txBody>
      </p:sp>
      <p:pic>
        <p:nvPicPr>
          <p:cNvPr id="5" name="Содержимое 4" descr="Ej1r9H10w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7800" y="1524000"/>
            <a:ext cx="6400800" cy="4244181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smtClean="0"/>
              <a:t>Виды насилия над личностью ребенка в семейном и общественном воспитании в условиях развития и процессов глобализации общества</a:t>
            </a:r>
            <a:endParaRPr lang="ru-RU" sz="2800" dirty="0"/>
          </a:p>
        </p:txBody>
      </p:sp>
      <p:pic>
        <p:nvPicPr>
          <p:cNvPr id="4" name="Содержимое 3" descr="alkoholistiperh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5107" y="2057400"/>
            <a:ext cx="6058693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Физическое насилие: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умышленное нанесение вреда здоровью, причинение физической боли: физические наказания; шлепки; битье; таскание за волосы; пощечины, удары.</a:t>
            </a:r>
            <a:endParaRPr lang="ru-RU" dirty="0"/>
          </a:p>
        </p:txBody>
      </p:sp>
      <p:pic>
        <p:nvPicPr>
          <p:cNvPr id="4" name="Рисунок 3" descr="STAS8eBSez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657600"/>
            <a:ext cx="5113865" cy="2876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Признаки физического насилия: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внешние повреждения (синяки, ожоги, ссадины, царапины, порезы, кровоподтеки) повреждения внутренних органов и костей, не являющиеся следствием несчастных случаев </a:t>
            </a:r>
          </a:p>
          <a:p>
            <a:r>
              <a:rPr lang="ru-RU" dirty="0" smtClean="0"/>
              <a:t>признаки психологического насилия: боязнь общения со взрослыми стремление скрыть причину травм ночные кошмары и страхи плаксивость, одиночество, отсутствие друзей негативизм, агрессивность, жестокое обращение с животными попытки суицида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Сексуальное насилие: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срывание одежды; </a:t>
            </a:r>
          </a:p>
          <a:p>
            <a:r>
              <a:rPr lang="ru-RU" dirty="0" smtClean="0"/>
              <a:t>приглашение или поощрение к прикосновениям сексуального характера; </a:t>
            </a:r>
          </a:p>
          <a:p>
            <a:r>
              <a:rPr lang="ru-RU" dirty="0" smtClean="0"/>
              <a:t>сообщения с сексуальным подтекстом;</a:t>
            </a:r>
          </a:p>
          <a:p>
            <a:r>
              <a:rPr lang="ru-RU" dirty="0" smtClean="0"/>
              <a:t> проституция и порнография; </a:t>
            </a:r>
          </a:p>
          <a:p>
            <a:r>
              <a:rPr lang="ru-RU" dirty="0" smtClean="0"/>
              <a:t>изнасилование. </a:t>
            </a:r>
          </a:p>
          <a:p>
            <a:r>
              <a:rPr lang="ru-RU" dirty="0" smtClean="0"/>
              <a:t>посягательство сексуального характера на неприкосновенность другого, принуждение к сексуальным отношениям: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признаки сексуального насилия: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u="sng" dirty="0" smtClean="0"/>
              <a:t>Физические признаки сексуального насилия</a:t>
            </a:r>
            <a:r>
              <a:rPr lang="ru-RU" dirty="0" smtClean="0"/>
              <a:t>: повреждение областей половых органов заболевания, передающиеся половым путем, беременность </a:t>
            </a:r>
          </a:p>
          <a:p>
            <a:r>
              <a:rPr lang="ru-RU" u="sng" dirty="0" smtClean="0"/>
              <a:t>Психологические признаки сексуального насилия</a:t>
            </a:r>
            <a:r>
              <a:rPr lang="ru-RU" dirty="0" smtClean="0"/>
              <a:t>: ночные кошмары и страхи депрессия, низкая самооценка не свойственные возрасту и характеру сексуальные игры и знания о сексуальном поведении стремление полностью закрыть свое тело эксгибиционизм проституция, беспорядочные половые связи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Психологическое насилие: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крик;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 грубые шутки, высмеивание; 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Запугивание;</a:t>
            </a:r>
          </a:p>
          <a:p>
            <a:pPr>
              <a:buNone/>
            </a:pPr>
            <a:endParaRPr lang="ru-RU" sz="2800" dirty="0" smtClean="0"/>
          </a:p>
          <a:p>
            <a:r>
              <a:rPr lang="ru-RU" sz="2800" dirty="0" smtClean="0"/>
              <a:t> умышленное унижение чести и достоинства другого человека;</a:t>
            </a:r>
          </a:p>
          <a:p>
            <a:endParaRPr lang="ru-RU" sz="2800" dirty="0" smtClean="0"/>
          </a:p>
          <a:p>
            <a:r>
              <a:rPr lang="ru-RU" sz="2800" dirty="0" smtClean="0"/>
              <a:t>моральные угрозы, оскорбления, шантаж.</a:t>
            </a:r>
            <a:endParaRPr lang="ru-RU" sz="2800" dirty="0"/>
          </a:p>
        </p:txBody>
      </p:sp>
      <p:pic>
        <p:nvPicPr>
          <p:cNvPr id="4" name="Рисунок 3" descr="shutterstock_20156245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1600200"/>
            <a:ext cx="3901807" cy="2590800"/>
          </a:xfrm>
          <a:prstGeom prst="rect">
            <a:avLst/>
          </a:prstGeom>
          <a:effectLst>
            <a:softEdge rad="127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Признаки психологического насилия: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задержка умственного и физического развития ребенка; нервный тик, </a:t>
            </a:r>
            <a:r>
              <a:rPr lang="ru-RU" dirty="0" err="1" smtClean="0"/>
              <a:t>энурез</a:t>
            </a:r>
            <a:r>
              <a:rPr lang="ru-RU" dirty="0" smtClean="0"/>
              <a:t>; постоянно печальный вид; различные соматические заболевания; беспокойство, тревожность; нарушение сна; длительно сохраняющееся подавление состояние; угрозы самоубийства, нанесение физического вреда себе, другим близким родственникам агрессивность; склонность к уединению (уход из дома, бродяжничество); неумение общаться.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69376193_s1200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600450"/>
            <a:ext cx="4343400" cy="325755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Экономическое насилие: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отказ в доступе к средствам существования и в праве распоряжаться ими самостоятельно: экономическое давление на несовершеннолетних; лишение финансов; торговля людьми.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100</TotalTime>
  <Words>426</Words>
  <PresentationFormat>Экран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Скажем «нет» насилию</vt:lpstr>
      <vt:lpstr>Виды насилия над личностью ребенка в семейном и общественном воспитании в условиях развития и процессов глобализации общества</vt:lpstr>
      <vt:lpstr>Физическое насилие:</vt:lpstr>
      <vt:lpstr>Признаки физического насилия:</vt:lpstr>
      <vt:lpstr>Сексуальное насилие:</vt:lpstr>
      <vt:lpstr>признаки сексуального насилия:</vt:lpstr>
      <vt:lpstr>Психологическое насилие:</vt:lpstr>
      <vt:lpstr>Признаки психологического насилия:</vt:lpstr>
      <vt:lpstr>Экономическое насилие:</vt:lpstr>
      <vt:lpstr>Проявления экономического насилия в семье:</vt:lpstr>
      <vt:lpstr>АГРЕССОРЫ…</vt:lpstr>
      <vt:lpstr>Любите и защищайте своих детей!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Скажем «нет» насилию</dc:title>
  <dc:creator>пользователь</dc:creator>
  <cp:lastModifiedBy>пользователь</cp:lastModifiedBy>
  <cp:revision>14</cp:revision>
  <dcterms:created xsi:type="dcterms:W3CDTF">2021-01-12T09:36:14Z</dcterms:created>
  <dcterms:modified xsi:type="dcterms:W3CDTF">2021-01-12T11:32:48Z</dcterms:modified>
</cp:coreProperties>
</file>